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32399288" cy="43200638"/>
  <p:notesSz cx="6858000" cy="9144000"/>
  <p:defaultTextStyle>
    <a:defPPr>
      <a:defRPr lang="es-MX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39" autoAdjust="0"/>
    <p:restoredTop sz="94660"/>
  </p:normalViewPr>
  <p:slideViewPr>
    <p:cSldViewPr snapToGrid="0">
      <p:cViewPr varScale="1">
        <p:scale>
          <a:sx n="18" d="100"/>
          <a:sy n="18" d="100"/>
        </p:scale>
        <p:origin x="336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EE76B-6A3C-41EE-BD4F-9410FD38D8F8}" type="datetimeFigureOut">
              <a:rPr lang="es-MX" smtClean="0"/>
              <a:t>12/09/2025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47872-EC87-4933-A863-16B8BCA5B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0333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EE76B-6A3C-41EE-BD4F-9410FD38D8F8}" type="datetimeFigureOut">
              <a:rPr lang="es-MX" smtClean="0"/>
              <a:t>12/09/2025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47872-EC87-4933-A863-16B8BCA5B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8048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EE76B-6A3C-41EE-BD4F-9410FD38D8F8}" type="datetimeFigureOut">
              <a:rPr lang="es-MX" smtClean="0"/>
              <a:t>12/09/2025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47872-EC87-4933-A863-16B8BCA5B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848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EE76B-6A3C-41EE-BD4F-9410FD38D8F8}" type="datetimeFigureOut">
              <a:rPr lang="es-MX" smtClean="0"/>
              <a:t>12/09/2025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47872-EC87-4933-A863-16B8BCA5B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3491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EE76B-6A3C-41EE-BD4F-9410FD38D8F8}" type="datetimeFigureOut">
              <a:rPr lang="es-MX" smtClean="0"/>
              <a:t>12/09/2025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47872-EC87-4933-A863-16B8BCA5B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2212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EE76B-6A3C-41EE-BD4F-9410FD38D8F8}" type="datetimeFigureOut">
              <a:rPr lang="es-MX" smtClean="0"/>
              <a:t>12/09/2025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47872-EC87-4933-A863-16B8BCA5B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463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EE76B-6A3C-41EE-BD4F-9410FD38D8F8}" type="datetimeFigureOut">
              <a:rPr lang="es-MX" smtClean="0"/>
              <a:t>12/09/2025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47872-EC87-4933-A863-16B8BCA5B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3037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EE76B-6A3C-41EE-BD4F-9410FD38D8F8}" type="datetimeFigureOut">
              <a:rPr lang="es-MX" smtClean="0"/>
              <a:t>12/09/2025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47872-EC87-4933-A863-16B8BCA5B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0350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EE76B-6A3C-41EE-BD4F-9410FD38D8F8}" type="datetimeFigureOut">
              <a:rPr lang="es-MX" smtClean="0"/>
              <a:t>12/09/2025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47872-EC87-4933-A863-16B8BCA5B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4554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EE76B-6A3C-41EE-BD4F-9410FD38D8F8}" type="datetimeFigureOut">
              <a:rPr lang="es-MX" smtClean="0"/>
              <a:t>12/09/2025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47872-EC87-4933-A863-16B8BCA5B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2183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EE76B-6A3C-41EE-BD4F-9410FD38D8F8}" type="datetimeFigureOut">
              <a:rPr lang="es-MX" smtClean="0"/>
              <a:t>12/09/2025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47872-EC87-4933-A863-16B8BCA5B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3059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EE76B-6A3C-41EE-BD4F-9410FD38D8F8}" type="datetimeFigureOut">
              <a:rPr lang="es-MX" smtClean="0"/>
              <a:t>12/09/2025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47872-EC87-4933-A863-16B8BCA5B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2800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ubtítulo 2"/>
          <p:cNvSpPr>
            <a:spLocks noGrp="1"/>
          </p:cNvSpPr>
          <p:nvPr>
            <p:ph type="subTitle" idx="1"/>
          </p:nvPr>
        </p:nvSpPr>
        <p:spPr>
          <a:xfrm>
            <a:off x="17335500" y="655317"/>
            <a:ext cx="14723918" cy="2106091"/>
          </a:xfrm>
        </p:spPr>
        <p:txBody>
          <a:bodyPr>
            <a:normAutofit/>
          </a:bodyPr>
          <a:lstStyle/>
          <a:p>
            <a:r>
              <a:rPr lang="es-MX" sz="10000" dirty="0">
                <a:latin typeface="Arial Narrow" panose="020B0606020202030204" pitchFamily="34" charset="0"/>
              </a:rPr>
              <a:t>Tamaño de Cartel 90 x 120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43086B08-D6F7-0531-F913-CF19B6BE1626}"/>
              </a:ext>
            </a:extLst>
          </p:cNvPr>
          <p:cNvSpPr txBox="1"/>
          <p:nvPr/>
        </p:nvSpPr>
        <p:spPr>
          <a:xfrm>
            <a:off x="10422319" y="3489339"/>
            <a:ext cx="21147578" cy="31700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fontAlgn="base"/>
            <a:r>
              <a:rPr lang="es-MX" sz="10000" b="0" i="0" dirty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Título del Cartel: </a:t>
            </a:r>
          </a:p>
          <a:p>
            <a:pPr algn="ctr" fontAlgn="base"/>
            <a:r>
              <a:rPr lang="es-MX" sz="10000" b="0" i="0" dirty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no exceder de 15 palabras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7085B8D2-18AD-1B59-C967-D9D5253DB4EA}"/>
              </a:ext>
            </a:extLst>
          </p:cNvPr>
          <p:cNvSpPr txBox="1"/>
          <p:nvPr/>
        </p:nvSpPr>
        <p:spPr>
          <a:xfrm>
            <a:off x="1737360" y="1371736"/>
            <a:ext cx="9962370" cy="62478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fontAlgn="base"/>
            <a:r>
              <a:rPr lang="es-MX" sz="10000" b="0" i="0" dirty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LOGO</a:t>
            </a:r>
          </a:p>
          <a:p>
            <a:pPr algn="ctr" fontAlgn="base"/>
            <a:r>
              <a:rPr lang="es-MX" sz="10000" b="0" i="0" dirty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Nombre de Institución de procedencia</a:t>
            </a:r>
            <a:endParaRPr lang="es-MX" sz="10000" dirty="0">
              <a:latin typeface="Arial Narrow" panose="020B0606020202030204" pitchFamily="34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809B750-B9D5-E7B0-766A-6FEB4DF3EF35}"/>
              </a:ext>
            </a:extLst>
          </p:cNvPr>
          <p:cNvSpPr txBox="1"/>
          <p:nvPr/>
        </p:nvSpPr>
        <p:spPr>
          <a:xfrm>
            <a:off x="4386263" y="9318713"/>
            <a:ext cx="2114757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s-MX" sz="10000" b="0" i="0" dirty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Nombre de los autores: máximo </a:t>
            </a:r>
            <a:r>
              <a:rPr lang="es-MX" sz="10000" b="0" i="0" dirty="0" smtClean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3</a:t>
            </a:r>
            <a:endParaRPr lang="es-MX" sz="10000" b="0" i="0" dirty="0">
              <a:solidFill>
                <a:srgbClr val="4A4A4A"/>
              </a:solidFill>
              <a:effectLst/>
              <a:highlight>
                <a:srgbClr val="FFFFFF"/>
              </a:highligh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D4B00011-DB9D-9742-12D3-651423AA0459}"/>
              </a:ext>
            </a:extLst>
          </p:cNvPr>
          <p:cNvSpPr txBox="1"/>
          <p:nvPr/>
        </p:nvSpPr>
        <p:spPr>
          <a:xfrm>
            <a:off x="-252174" y="13742744"/>
            <a:ext cx="31721367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fontAlgn="base"/>
            <a:r>
              <a:rPr lang="es-MX" sz="10000" b="0" i="0" dirty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Resumen: máximo 150 palabras.</a:t>
            </a: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1EA7B481-FD03-44E0-FBB8-E89469848487}"/>
              </a:ext>
            </a:extLst>
          </p:cNvPr>
          <p:cNvSpPr/>
          <p:nvPr/>
        </p:nvSpPr>
        <p:spPr>
          <a:xfrm>
            <a:off x="1857675" y="17551422"/>
            <a:ext cx="8358922" cy="87782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0" dirty="0">
                <a:solidFill>
                  <a:srgbClr val="4A4A4A"/>
                </a:solidFill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Metodología: máximo 80 palabras.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4AA671B9-625A-03FC-5E9D-5BA0495B2F9B}"/>
              </a:ext>
            </a:extLst>
          </p:cNvPr>
          <p:cNvSpPr/>
          <p:nvPr/>
        </p:nvSpPr>
        <p:spPr>
          <a:xfrm>
            <a:off x="11974269" y="17551422"/>
            <a:ext cx="8358922" cy="87782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>
                <a:solidFill>
                  <a:srgbClr val="4A4A4A"/>
                </a:solidFill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Resultados: máximo 50 palabras</a:t>
            </a:r>
            <a:endParaRPr lang="es-MX" dirty="0">
              <a:latin typeface="Arial Narrow" panose="020B0606020202030204" pitchFamily="34" charset="0"/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43205F22-3AD9-9385-2194-469023BC6EC5}"/>
              </a:ext>
            </a:extLst>
          </p:cNvPr>
          <p:cNvSpPr/>
          <p:nvPr/>
        </p:nvSpPr>
        <p:spPr>
          <a:xfrm>
            <a:off x="22132475" y="17551422"/>
            <a:ext cx="8358922" cy="87782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>
                <a:solidFill>
                  <a:srgbClr val="4A4A4A"/>
                </a:solidFill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Conclusiones: frases breves y numeradas.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98E79A49-CAF4-1238-2F8F-2B8CA490D9C0}"/>
              </a:ext>
            </a:extLst>
          </p:cNvPr>
          <p:cNvSpPr/>
          <p:nvPr/>
        </p:nvSpPr>
        <p:spPr>
          <a:xfrm>
            <a:off x="1914697" y="27681704"/>
            <a:ext cx="28576699" cy="87782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0">
                <a:solidFill>
                  <a:srgbClr val="4A4A4A"/>
                </a:solidFill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Imágenes</a:t>
            </a:r>
            <a:endParaRPr lang="es-MX" sz="10000" dirty="0">
              <a:solidFill>
                <a:srgbClr val="4A4A4A"/>
              </a:solidFill>
              <a:highlight>
                <a:srgbClr val="FFFFFF"/>
              </a:highligh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77C88CE1-43A1-5DC9-B17F-DA0B7B70C56B}"/>
              </a:ext>
            </a:extLst>
          </p:cNvPr>
          <p:cNvSpPr txBox="1"/>
          <p:nvPr/>
        </p:nvSpPr>
        <p:spPr>
          <a:xfrm>
            <a:off x="1157474" y="37420106"/>
            <a:ext cx="30412423" cy="45243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 fontAlgn="base"/>
            <a:r>
              <a:rPr lang="es-MX" sz="7200" b="1" i="0" dirty="0" smtClean="0"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Nota: </a:t>
            </a:r>
            <a:r>
              <a:rPr lang="es-MX" sz="7200" b="0" i="0" dirty="0" smtClean="0"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El </a:t>
            </a:r>
            <a:r>
              <a:rPr lang="es-MX" sz="7200" b="0" i="0" dirty="0"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diseño del cartel es a su elección, </a:t>
            </a:r>
            <a:r>
              <a:rPr lang="es-MX" sz="7200" b="0" i="0" dirty="0" smtClean="0"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es indispensable cumplir con los requisitos que </a:t>
            </a:r>
            <a:r>
              <a:rPr lang="es-MX" sz="7200" b="0" i="0" dirty="0"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aquí se establecen conforme a la </a:t>
            </a:r>
            <a:r>
              <a:rPr lang="es-MX" sz="7200" b="0" i="0" dirty="0" smtClean="0"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convocatoria</a:t>
            </a:r>
            <a:r>
              <a:rPr lang="es-MX" sz="7200" dirty="0"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s-MX" sz="7200" dirty="0" smtClean="0"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(con respecto a la cantidad de palabras que se especifican en cada texto).</a:t>
            </a:r>
            <a:r>
              <a:rPr lang="es-MX" sz="7200" b="0" i="0" dirty="0" smtClean="0"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 Las medidas de este documento corresponden a las que se especifican al inicio de esta publicación.</a:t>
            </a:r>
            <a:endParaRPr lang="es-MX" sz="7200" b="0" i="0" dirty="0">
              <a:effectLst/>
              <a:highlight>
                <a:srgbClr val="FFFFFF"/>
              </a:highligh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914697" y="12499362"/>
            <a:ext cx="28573324" cy="419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Rectángulo 35"/>
          <p:cNvSpPr/>
          <p:nvPr/>
        </p:nvSpPr>
        <p:spPr>
          <a:xfrm>
            <a:off x="1914697" y="8690059"/>
            <a:ext cx="28573324" cy="2888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0395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3086B08-D6F7-0531-F913-CF19B6BE1626}"/>
              </a:ext>
            </a:extLst>
          </p:cNvPr>
          <p:cNvSpPr txBox="1"/>
          <p:nvPr/>
        </p:nvSpPr>
        <p:spPr>
          <a:xfrm>
            <a:off x="12454128" y="2276575"/>
            <a:ext cx="17267704" cy="58323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 fontAlgn="base"/>
            <a:r>
              <a:rPr lang="es-MX" sz="10000" b="1" i="0" dirty="0" smtClean="0">
                <a:solidFill>
                  <a:srgbClr val="C00000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Respetando</a:t>
            </a:r>
            <a:r>
              <a:rPr lang="es-MX" sz="10000" b="0" i="0" dirty="0" smtClean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 la </a:t>
            </a:r>
            <a:r>
              <a:rPr lang="es-MX" sz="10000" b="1" i="0" dirty="0" smtClean="0">
                <a:solidFill>
                  <a:srgbClr val="7030A0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Diversidad</a:t>
            </a:r>
          </a:p>
          <a:p>
            <a:pPr algn="r" fontAlgn="base"/>
            <a:r>
              <a:rPr lang="es-ES" sz="10000" dirty="0">
                <a:solidFill>
                  <a:srgbClr val="4A4A4A"/>
                </a:solidFill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a</a:t>
            </a:r>
            <a:r>
              <a:rPr lang="es-ES" sz="10000" dirty="0" smtClean="0">
                <a:solidFill>
                  <a:srgbClr val="4A4A4A"/>
                </a:solidFill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 través de la</a:t>
            </a:r>
          </a:p>
          <a:p>
            <a:pPr algn="r" fontAlgn="base"/>
            <a:r>
              <a:rPr lang="es-ES" sz="17300" b="1" dirty="0" smtClean="0">
                <a:solidFill>
                  <a:schemeClr val="accent6">
                    <a:lumMod val="75000"/>
                  </a:schemeClr>
                </a:solidFill>
                <a:highlight>
                  <a:srgbClr val="FFFFFF"/>
                </a:highlight>
                <a:latin typeface="Arial Narrow" panose="020B0606020202030204" pitchFamily="34" charset="0"/>
                <a:cs typeface="Arial" panose="020B0604020202020204" pitchFamily="34" charset="0"/>
              </a:rPr>
              <a:t>Acción Social</a:t>
            </a:r>
            <a:endParaRPr lang="es-MX" sz="12000" b="1" i="0" dirty="0">
              <a:solidFill>
                <a:schemeClr val="accent6">
                  <a:lumMod val="75000"/>
                </a:schemeClr>
              </a:solidFill>
              <a:effectLst/>
              <a:highlight>
                <a:srgbClr val="FFFFFF"/>
              </a:highligh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4" descr="Reconocerá UANL casos de éxito en servicio social y voluntariado -  Universidad Autónoma de Nuevo Leó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851" y="29076781"/>
            <a:ext cx="15048411" cy="8778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UANL reconoce la labor de servicio social y voluntariado de sus estudiantes  | MVS Noticia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48" r="6260"/>
          <a:stretch/>
        </p:blipFill>
        <p:spPr bwMode="auto">
          <a:xfrm>
            <a:off x="17301411" y="29105325"/>
            <a:ext cx="13186610" cy="8768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ángulo 10"/>
          <p:cNvSpPr/>
          <p:nvPr/>
        </p:nvSpPr>
        <p:spPr>
          <a:xfrm>
            <a:off x="7108294" y="9170506"/>
            <a:ext cx="1805684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8000" dirty="0" smtClean="0">
                <a:latin typeface="Arial Narrow" panose="020B0606020202030204" pitchFamily="34" charset="0"/>
              </a:rPr>
              <a:t>Autor 1. M.A.E. Yolanda Margarita Leal Vega</a:t>
            </a:r>
          </a:p>
          <a:p>
            <a:r>
              <a:rPr lang="es-MX" sz="8000" dirty="0" smtClean="0">
                <a:latin typeface="Arial Narrow" panose="020B0606020202030204" pitchFamily="34" charset="0"/>
              </a:rPr>
              <a:t>Autor 2. Dra. Griselda Guadalupe Luna Méndez</a:t>
            </a:r>
          </a:p>
          <a:p>
            <a:r>
              <a:rPr lang="es-MX" sz="8000" dirty="0" smtClean="0">
                <a:latin typeface="Arial Narrow" panose="020B0606020202030204" pitchFamily="34" charset="0"/>
              </a:rPr>
              <a:t>Autor 3. Lic. Karla Jaqueline Salazar Ramos</a:t>
            </a:r>
            <a:endParaRPr lang="es-MX" sz="8000" dirty="0">
              <a:latin typeface="Arial Narrow" panose="020B0606020202030204" pitchFamily="34" charset="0"/>
            </a:endParaRPr>
          </a:p>
        </p:txBody>
      </p:sp>
      <p:pic>
        <p:nvPicPr>
          <p:cNvPr id="12" name="Imagen 1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409" y="2378576"/>
            <a:ext cx="12400082" cy="4305788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80E27D5-2B61-3B06-50E3-0FDFD59F5B73}"/>
              </a:ext>
            </a:extLst>
          </p:cNvPr>
          <p:cNvSpPr/>
          <p:nvPr/>
        </p:nvSpPr>
        <p:spPr>
          <a:xfrm>
            <a:off x="1816064" y="19166158"/>
            <a:ext cx="8358922" cy="877824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s-MX" sz="5400" b="1" dirty="0">
                <a:solidFill>
                  <a:srgbClr val="4A4A4A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Metodología: </a:t>
            </a:r>
            <a:r>
              <a:rPr lang="es-ES" sz="5000" dirty="0">
                <a:solidFill>
                  <a:prstClr val="black"/>
                </a:solidFill>
                <a:latin typeface="Arial Narrow" panose="020B0606020202030204" pitchFamily="34" charset="0"/>
              </a:rPr>
              <a:t>Una sinopsis de ponencia es un resumen breve y conciso que presenta los puntos clave de un trabajo académico que se presentará en un evento como un congreso o seminario. Su objetivo principal es dar a conocer de manera atractiva los hallazgos y aportes del estudio, con el fin de que sea seleccionado para la presentación. </a:t>
            </a:r>
            <a:endParaRPr lang="es-MX" sz="50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4ED41ED-850E-934F-5195-231F9013334F}"/>
              </a:ext>
            </a:extLst>
          </p:cNvPr>
          <p:cNvSpPr/>
          <p:nvPr/>
        </p:nvSpPr>
        <p:spPr>
          <a:xfrm>
            <a:off x="11972581" y="19166158"/>
            <a:ext cx="8358922" cy="877824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s-MX" sz="5400" b="1" dirty="0" smtClean="0">
                <a:solidFill>
                  <a:srgbClr val="4A4A4A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Resultados:</a:t>
            </a:r>
            <a:r>
              <a:rPr lang="es-MX" sz="5000" dirty="0" smtClean="0">
                <a:solidFill>
                  <a:srgbClr val="4A4A4A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5000" dirty="0">
                <a:solidFill>
                  <a:prstClr val="black"/>
                </a:solidFill>
                <a:latin typeface="Arial Narrow" panose="020B0606020202030204" pitchFamily="34" charset="0"/>
              </a:rPr>
              <a:t>Una sinopsis de ponencia es un resumen breve y conciso que presenta los puntos clave de un trabajo académico que se presentará en un evento como un congreso o seminario. Su objetivo principal es dar a conocer de manera atractiva los hallazgos y aportes del estudio, con el fin de que sea seleccionado para la presentación</a:t>
            </a:r>
            <a:r>
              <a:rPr lang="es-ES" sz="50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  <a:endParaRPr lang="es-MX" sz="50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6CDF8B89-6EE9-8D06-A2F3-C9D72C6B0B8F}"/>
              </a:ext>
            </a:extLst>
          </p:cNvPr>
          <p:cNvSpPr/>
          <p:nvPr/>
        </p:nvSpPr>
        <p:spPr>
          <a:xfrm>
            <a:off x="22129099" y="19166158"/>
            <a:ext cx="8358922" cy="877824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s-MX" sz="5400" b="1" dirty="0">
                <a:solidFill>
                  <a:srgbClr val="4A4A4A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Conclusiones:</a:t>
            </a:r>
            <a:r>
              <a:rPr lang="es-MX" sz="5000" b="1" dirty="0">
                <a:solidFill>
                  <a:srgbClr val="4A4A4A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5000" dirty="0">
                <a:solidFill>
                  <a:prstClr val="black"/>
                </a:solidFill>
                <a:latin typeface="Arial Narrow" panose="020B0606020202030204" pitchFamily="34" charset="0"/>
              </a:rPr>
              <a:t>Una sinopsis de ponencia es un resumen breve y conciso que presenta los puntos clave de un trabajo académico que se presentará en un evento como un congreso o seminario. Su objetivo principal es dar a conocer de manera atractiva los hallazgos y aportes del estudio, con el fin de que sea seleccionado para la presentación</a:t>
            </a:r>
            <a:r>
              <a:rPr lang="es-ES" sz="50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  <a:endParaRPr lang="es-MX" sz="50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C5914BDB-85F3-EC60-CC2D-4B89F66AD1B2}"/>
              </a:ext>
            </a:extLst>
          </p:cNvPr>
          <p:cNvSpPr/>
          <p:nvPr/>
        </p:nvSpPr>
        <p:spPr>
          <a:xfrm>
            <a:off x="1785409" y="13541499"/>
            <a:ext cx="28702612" cy="478617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r>
              <a:rPr lang="es-MX" sz="6800" b="1" i="0" dirty="0">
                <a:solidFill>
                  <a:srgbClr val="4A4A4A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Resumen: </a:t>
            </a:r>
            <a:r>
              <a:rPr lang="es-ES" sz="6800" dirty="0">
                <a:latin typeface="Arial Narrow" panose="020B0606020202030204" pitchFamily="34" charset="0"/>
              </a:rPr>
              <a:t>Una sinopsis de ponencia es un resumen breve y conciso que presenta los puntos clave de un trabajo académico que se presentará en un evento como un congreso o seminario. Su objetivo principal es dar a conocer de manera atractiva los hallazgos y aportes del estudio, con el fin de que sea seleccionado para la presentación</a:t>
            </a:r>
            <a:r>
              <a:rPr lang="es-ES" sz="6800" dirty="0" smtClean="0">
                <a:latin typeface="Arial Narrow" panose="020B0606020202030204" pitchFamily="34" charset="0"/>
              </a:rPr>
              <a:t>.</a:t>
            </a:r>
            <a:endParaRPr lang="es-MX" sz="6800" b="0" i="0" dirty="0">
              <a:solidFill>
                <a:srgbClr val="4A4A4A"/>
              </a:solidFill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1389621" y="39281990"/>
            <a:ext cx="29441322" cy="2715927"/>
            <a:chOff x="1343901" y="39190550"/>
            <a:chExt cx="29441322" cy="2715927"/>
          </a:xfrm>
        </p:grpSpPr>
        <p:pic>
          <p:nvPicPr>
            <p:cNvPr id="29" name="Imagen 28" descr="C:\Users\Imagen\Downloads\FACPYA 2025\Servicio Social\Congreso CISS 2025\Logotipo Congreso CISS 2025 Color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3901" y="39190550"/>
              <a:ext cx="3554459" cy="271592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Imagen 29" descr="C:\Users\Imagen\Downloads\FACPYA 2025\Servicio Social\Congreso CISS 2025\Logotipo CISS.png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71154" y="39961546"/>
              <a:ext cx="3810180" cy="19221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" name="Imagen 30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46138" y="39938800"/>
              <a:ext cx="5666641" cy="1967677"/>
            </a:xfrm>
            <a:prstGeom prst="rect">
              <a:avLst/>
            </a:prstGeom>
          </p:spPr>
        </p:pic>
        <p:pic>
          <p:nvPicPr>
            <p:cNvPr id="32" name="Imagen 31"/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454128" y="40009981"/>
              <a:ext cx="4319216" cy="1825315"/>
            </a:xfrm>
            <a:prstGeom prst="rect">
              <a:avLst/>
            </a:prstGeom>
          </p:spPr>
        </p:pic>
        <p:pic>
          <p:nvPicPr>
            <p:cNvPr id="34" name="Imagen 33" descr="C:\Users\Imagen\Downloads\FACPYA 2025\Servicio Social\Congreso CISS 2025\Muestras\logo anuies 75 an╠âos horizontal.png"/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185573" y="40060352"/>
              <a:ext cx="4599650" cy="1724573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2256384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309</TotalTime>
  <Words>178</Words>
  <Application>Microsoft Office PowerPoint</Application>
  <PresentationFormat>Personalizado</PresentationFormat>
  <Paragraphs>22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Lidice Millán Gastélum</dc:creator>
  <cp:lastModifiedBy>ALBA LUNA GOMEZ</cp:lastModifiedBy>
  <cp:revision>12</cp:revision>
  <dcterms:created xsi:type="dcterms:W3CDTF">2023-08-09T22:43:10Z</dcterms:created>
  <dcterms:modified xsi:type="dcterms:W3CDTF">2025-09-12T19:27:10Z</dcterms:modified>
</cp:coreProperties>
</file>